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88" r:id="rId2"/>
  </p:sldMasterIdLst>
  <p:notesMasterIdLst>
    <p:notesMasterId r:id="rId17"/>
  </p:notesMasterIdLst>
  <p:sldIdLst>
    <p:sldId id="265" r:id="rId3"/>
    <p:sldId id="275" r:id="rId4"/>
    <p:sldId id="276" r:id="rId5"/>
    <p:sldId id="267" r:id="rId6"/>
    <p:sldId id="266" r:id="rId7"/>
    <p:sldId id="271" r:id="rId8"/>
    <p:sldId id="269" r:id="rId9"/>
    <p:sldId id="277" r:id="rId10"/>
    <p:sldId id="270" r:id="rId11"/>
    <p:sldId id="278" r:id="rId12"/>
    <p:sldId id="279" r:id="rId13"/>
    <p:sldId id="272" r:id="rId14"/>
    <p:sldId id="274" r:id="rId15"/>
    <p:sldId id="273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418A79D-806A-4012-8667-D62D9BD164ED}">
          <p14:sldIdLst>
            <p14:sldId id="265"/>
            <p14:sldId id="275"/>
            <p14:sldId id="276"/>
            <p14:sldId id="267"/>
            <p14:sldId id="266"/>
            <p14:sldId id="271"/>
            <p14:sldId id="269"/>
            <p14:sldId id="277"/>
            <p14:sldId id="270"/>
            <p14:sldId id="278"/>
            <p14:sldId id="279"/>
            <p14:sldId id="272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do7FECp685JsX7/4pIVeoAktj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01994-1FED-480A-A5AF-374EC081D8F6}" v="693" dt="2024-08-26T20:35:30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N RAGHAVAN" userId="e78e5fe25cf75560" providerId="LiveId" clId="{F3F01994-1FED-480A-A5AF-374EC081D8F6}"/>
    <pc:docChg chg="undo redo custSel addSld delSld modSld modMainMaster modSection modNotesMaster">
      <pc:chgData name="KRISHNAN RAGHAVAN" userId="e78e5fe25cf75560" providerId="LiveId" clId="{F3F01994-1FED-480A-A5AF-374EC081D8F6}" dt="2024-08-26T20:41:08.610" v="4619" actId="20577"/>
      <pc:docMkLst>
        <pc:docMk/>
      </pc:docMkLst>
      <pc:sldChg chg="addSp delSp modSp del mod">
        <pc:chgData name="KRISHNAN RAGHAVAN" userId="e78e5fe25cf75560" providerId="LiveId" clId="{F3F01994-1FED-480A-A5AF-374EC081D8F6}" dt="2024-08-26T18:48:44.137" v="1099" actId="47"/>
        <pc:sldMkLst>
          <pc:docMk/>
          <pc:sldMk cId="1744178946" sldId="257"/>
        </pc:sldMkLst>
        <pc:spChg chg="add">
          <ac:chgData name="KRISHNAN RAGHAVAN" userId="e78e5fe25cf75560" providerId="LiveId" clId="{F3F01994-1FED-480A-A5AF-374EC081D8F6}" dt="2024-08-26T18:41:44.542" v="1027"/>
          <ac:spMkLst>
            <pc:docMk/>
            <pc:sldMk cId="1744178946" sldId="257"/>
            <ac:spMk id="3" creationId="{B148A823-A9A4-4A41-A1D1-0D3EB7808CDB}"/>
          </ac:spMkLst>
        </pc:spChg>
        <pc:spChg chg="mod">
          <ac:chgData name="KRISHNAN RAGHAVAN" userId="e78e5fe25cf75560" providerId="LiveId" clId="{F3F01994-1FED-480A-A5AF-374EC081D8F6}" dt="2024-08-26T18:44:21.991" v="1072" actId="1076"/>
          <ac:spMkLst>
            <pc:docMk/>
            <pc:sldMk cId="1744178946" sldId="257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18:43:55.953" v="1071" actId="14100"/>
          <ac:spMkLst>
            <pc:docMk/>
            <pc:sldMk cId="1744178946" sldId="257"/>
            <ac:spMk id="5" creationId="{4D9738F0-669E-39D5-BDE9-7C0F0023339E}"/>
          </ac:spMkLst>
        </pc:spChg>
        <pc:spChg chg="add mod">
          <ac:chgData name="KRISHNAN RAGHAVAN" userId="e78e5fe25cf75560" providerId="LiveId" clId="{F3F01994-1FED-480A-A5AF-374EC081D8F6}" dt="2024-08-26T18:44:47.631" v="1076" actId="20577"/>
          <ac:spMkLst>
            <pc:docMk/>
            <pc:sldMk cId="1744178946" sldId="257"/>
            <ac:spMk id="7" creationId="{02113FEE-BBE2-2881-DE76-A3FC7C7FA42A}"/>
          </ac:spMkLst>
        </pc:spChg>
        <pc:spChg chg="add mod">
          <ac:chgData name="KRISHNAN RAGHAVAN" userId="e78e5fe25cf75560" providerId="LiveId" clId="{F3F01994-1FED-480A-A5AF-374EC081D8F6}" dt="2024-08-26T18:48:14.673" v="1084" actId="207"/>
          <ac:spMkLst>
            <pc:docMk/>
            <pc:sldMk cId="1744178946" sldId="257"/>
            <ac:spMk id="8" creationId="{7EA7676E-9A56-27D6-2673-93B9653C2DE5}"/>
          </ac:spMkLst>
        </pc:spChg>
        <pc:spChg chg="mod">
          <ac:chgData name="KRISHNAN RAGHAVAN" userId="e78e5fe25cf75560" providerId="LiveId" clId="{F3F01994-1FED-480A-A5AF-374EC081D8F6}" dt="2024-08-26T18:48:34.690" v="1093" actId="207"/>
          <ac:spMkLst>
            <pc:docMk/>
            <pc:sldMk cId="1744178946" sldId="257"/>
            <ac:spMk id="10" creationId="{79AD1679-F526-D3BA-2D2B-FB60C81D0A5E}"/>
          </ac:spMkLst>
        </pc:spChg>
        <pc:spChg chg="del mod">
          <ac:chgData name="KRISHNAN RAGHAVAN" userId="e78e5fe25cf75560" providerId="LiveId" clId="{F3F01994-1FED-480A-A5AF-374EC081D8F6}" dt="2024-08-26T18:41:49.069" v="1028" actId="478"/>
          <ac:spMkLst>
            <pc:docMk/>
            <pc:sldMk cId="1744178946" sldId="257"/>
            <ac:spMk id="11" creationId="{421D3A0D-94A2-6639-2D86-FB28B726EDE4}"/>
          </ac:spMkLst>
        </pc:spChg>
      </pc:sldChg>
      <pc:sldChg chg="addSp delSp modSp mod setBg">
        <pc:chgData name="KRISHNAN RAGHAVAN" userId="e78e5fe25cf75560" providerId="LiveId" clId="{F3F01994-1FED-480A-A5AF-374EC081D8F6}" dt="2024-08-26T20:36:07.158" v="4613" actId="20577"/>
        <pc:sldMkLst>
          <pc:docMk/>
          <pc:sldMk cId="1226448351" sldId="265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226448351" sldId="265"/>
            <ac:spMk id="2" creationId="{F178A2CE-DC5B-DFC2-5F72-6916D11AD3F1}"/>
          </ac:spMkLst>
        </pc:spChg>
        <pc:spChg chg="add">
          <ac:chgData name="KRISHNAN RAGHAVAN" userId="e78e5fe25cf75560" providerId="LiveId" clId="{F3F01994-1FED-480A-A5AF-374EC081D8F6}" dt="2024-08-26T17:46:18.406" v="32"/>
          <ac:spMkLst>
            <pc:docMk/>
            <pc:sldMk cId="1226448351" sldId="265"/>
            <ac:spMk id="3" creationId="{E979C0D7-E457-1379-FBBA-3B2D89010B38}"/>
          </ac:spMkLst>
        </pc:spChg>
        <pc:spChg chg="add mod">
          <ac:chgData name="KRISHNAN RAGHAVAN" userId="e78e5fe25cf75560" providerId="LiveId" clId="{F3F01994-1FED-480A-A5AF-374EC081D8F6}" dt="2024-08-26T17:46:31.795" v="36" actId="14100"/>
          <ac:spMkLst>
            <pc:docMk/>
            <pc:sldMk cId="1226448351" sldId="265"/>
            <ac:spMk id="4" creationId="{304D7866-7C56-9955-FCD7-4F8D1C6A9A4A}"/>
          </ac:spMkLst>
        </pc:spChg>
        <pc:spChg chg="add del mod">
          <ac:chgData name="KRISHNAN RAGHAVAN" userId="e78e5fe25cf75560" providerId="LiveId" clId="{F3F01994-1FED-480A-A5AF-374EC081D8F6}" dt="2024-08-26T17:46:43.934" v="40" actId="478"/>
          <ac:spMkLst>
            <pc:docMk/>
            <pc:sldMk cId="1226448351" sldId="265"/>
            <ac:spMk id="5" creationId="{A402F1BB-DAFF-8FDA-C8B9-C4E55DCB8FB3}"/>
          </ac:spMkLst>
        </pc:spChg>
        <pc:spChg chg="add">
          <ac:chgData name="KRISHNAN RAGHAVAN" userId="e78e5fe25cf75560" providerId="LiveId" clId="{F3F01994-1FED-480A-A5AF-374EC081D8F6}" dt="2024-08-26T17:50:16.424" v="44"/>
          <ac:spMkLst>
            <pc:docMk/>
            <pc:sldMk cId="1226448351" sldId="265"/>
            <ac:spMk id="9" creationId="{F9F3C7FB-4B54-01C3-6B92-2AF53B3F1E78}"/>
          </ac:spMkLst>
        </pc:spChg>
        <pc:spChg chg="add mod">
          <ac:chgData name="KRISHNAN RAGHAVAN" userId="e78e5fe25cf75560" providerId="LiveId" clId="{F3F01994-1FED-480A-A5AF-374EC081D8F6}" dt="2024-08-26T20:36:07.158" v="4613" actId="20577"/>
          <ac:spMkLst>
            <pc:docMk/>
            <pc:sldMk cId="1226448351" sldId="265"/>
            <ac:spMk id="12" creationId="{AE572F35-5B70-213F-2CBE-C653D40110B8}"/>
          </ac:spMkLst>
        </pc:spChg>
        <pc:graphicFrameChg chg="del">
          <ac:chgData name="KRISHNAN RAGHAVAN" userId="e78e5fe25cf75560" providerId="LiveId" clId="{F3F01994-1FED-480A-A5AF-374EC081D8F6}" dt="2024-08-26T17:46:14.128" v="31" actId="478"/>
          <ac:graphicFrameMkLst>
            <pc:docMk/>
            <pc:sldMk cId="1226448351" sldId="265"/>
            <ac:graphicFrameMk id="8" creationId="{0E9327F3-BD60-33DA-BF72-408281CD716A}"/>
          </ac:graphicFrameMkLst>
        </pc:graphicFrameChg>
        <pc:picChg chg="add del mod">
          <ac:chgData name="KRISHNAN RAGHAVAN" userId="e78e5fe25cf75560" providerId="LiveId" clId="{F3F01994-1FED-480A-A5AF-374EC081D8F6}" dt="2024-08-26T17:53:13.015" v="51" actId="478"/>
          <ac:picMkLst>
            <pc:docMk/>
            <pc:sldMk cId="1226448351" sldId="265"/>
            <ac:picMk id="7" creationId="{9B09676F-9B36-3561-1ED8-65A53D751559}"/>
          </ac:picMkLst>
        </pc:picChg>
        <pc:picChg chg="add del mod">
          <ac:chgData name="KRISHNAN RAGHAVAN" userId="e78e5fe25cf75560" providerId="LiveId" clId="{F3F01994-1FED-480A-A5AF-374EC081D8F6}" dt="2024-08-26T17:53:27.045" v="55" actId="478"/>
          <ac:picMkLst>
            <pc:docMk/>
            <pc:sldMk cId="1226448351" sldId="265"/>
            <ac:picMk id="11" creationId="{39E0A443-81C9-01CA-45DA-BDBA4C71AA86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226448351" sldId="265"/>
            <ac:picMk id="1034" creationId="{19E2EF4F-60D0-2933-4901-97DC320EEF63}"/>
          </ac:picMkLst>
        </pc:picChg>
        <pc:picChg chg="add del mod">
          <ac:chgData name="KRISHNAN RAGHAVAN" userId="e78e5fe25cf75560" providerId="LiveId" clId="{F3F01994-1FED-480A-A5AF-374EC081D8F6}" dt="2024-08-26T17:59:27.253" v="68" actId="478"/>
          <ac:picMkLst>
            <pc:docMk/>
            <pc:sldMk cId="1226448351" sldId="265"/>
            <ac:picMk id="1036" creationId="{E7E5C1E4-416B-A5AB-8AE7-68A8B33E09EA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226448351" sldId="265"/>
            <ac:picMk id="1038" creationId="{5D542705-ECA0-0593-F3C6-920BF3D459C0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3581464666" sldId="266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581464666" sldId="266"/>
            <ac:spMk id="2" creationId="{26B0B011-BF51-1810-FD9A-CE0B5483C0E6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3581464666" sldId="266"/>
            <ac:spMk id="8" creationId="{88F72C2F-A15A-7DBE-794A-B07C9ED7FEFF}"/>
          </ac:spMkLst>
        </pc:spChg>
        <pc:picChg chg="del">
          <ac:chgData name="KRISHNAN RAGHAVAN" userId="e78e5fe25cf75560" providerId="LiveId" clId="{F3F01994-1FED-480A-A5AF-374EC081D8F6}" dt="2024-08-26T19:10:44.633" v="1681" actId="478"/>
          <ac:picMkLst>
            <pc:docMk/>
            <pc:sldMk cId="3581464666" sldId="266"/>
            <ac:picMk id="4" creationId="{0D1D5E18-00C7-000B-C7E0-79A34FB0FDA1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3581464666" sldId="266"/>
            <ac:picMk id="5" creationId="{D73767BE-C8B0-B1FF-5B56-F39378C676E7}"/>
          </ac:picMkLst>
        </pc:picChg>
        <pc:cxnChg chg="del">
          <ac:chgData name="KRISHNAN RAGHAVAN" userId="e78e5fe25cf75560" providerId="LiveId" clId="{F3F01994-1FED-480A-A5AF-374EC081D8F6}" dt="2024-08-26T19:10:49.490" v="1682" actId="478"/>
          <ac:cxnSpMkLst>
            <pc:docMk/>
            <pc:sldMk cId="3581464666" sldId="266"/>
            <ac:cxnSpMk id="6" creationId="{A2304137-71EC-F510-48F3-8BEEDCDD4F6C}"/>
          </ac:cxnSpMkLst>
        </pc:cxnChg>
        <pc:cxnChg chg="del">
          <ac:chgData name="KRISHNAN RAGHAVAN" userId="e78e5fe25cf75560" providerId="LiveId" clId="{F3F01994-1FED-480A-A5AF-374EC081D8F6}" dt="2024-08-26T19:10:49.490" v="1682" actId="478"/>
          <ac:cxnSpMkLst>
            <pc:docMk/>
            <pc:sldMk cId="3581464666" sldId="266"/>
            <ac:cxnSpMk id="7" creationId="{A8776C97-F20A-506C-66A3-F86307835F2C}"/>
          </ac:cxnSpMkLst>
        </pc:cxnChg>
      </pc:sldChg>
      <pc:sldChg chg="addSp delSp modSp mod setBg">
        <pc:chgData name="KRISHNAN RAGHAVAN" userId="e78e5fe25cf75560" providerId="LiveId" clId="{F3F01994-1FED-480A-A5AF-374EC081D8F6}" dt="2024-08-26T20:35:30.087" v="4612"/>
        <pc:sldMkLst>
          <pc:docMk/>
          <pc:sldMk cId="2700656541" sldId="267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700656541" sldId="267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700656541" sldId="267"/>
            <ac:spMk id="5" creationId="{155B644E-4AB4-9D5A-CA4D-AB49F98FA713}"/>
          </ac:spMkLst>
        </pc:spChg>
        <pc:spChg chg="del">
          <ac:chgData name="KRISHNAN RAGHAVAN" userId="e78e5fe25cf75560" providerId="LiveId" clId="{F3F01994-1FED-480A-A5AF-374EC081D8F6}" dt="2024-08-26T18:45:30.679" v="1078" actId="478"/>
          <ac:spMkLst>
            <pc:docMk/>
            <pc:sldMk cId="2700656541" sldId="267"/>
            <ac:spMk id="6" creationId="{D585D518-1223-F3ED-A88C-CB12AE8890EE}"/>
          </ac:spMkLst>
        </pc:spChg>
        <pc:spChg chg="del">
          <ac:chgData name="KRISHNAN RAGHAVAN" userId="e78e5fe25cf75560" providerId="LiveId" clId="{F3F01994-1FED-480A-A5AF-374EC081D8F6}" dt="2024-08-26T18:45:30.679" v="1078" actId="478"/>
          <ac:spMkLst>
            <pc:docMk/>
            <pc:sldMk cId="2700656541" sldId="267"/>
            <ac:spMk id="7" creationId="{7E1EC030-1B37-CD11-9A7F-78F56A71DAD7}"/>
          </ac:spMkLst>
        </pc:spChg>
        <pc:spChg chg="del">
          <ac:chgData name="KRISHNAN RAGHAVAN" userId="e78e5fe25cf75560" providerId="LiveId" clId="{F3F01994-1FED-480A-A5AF-374EC081D8F6}" dt="2024-08-26T18:45:27.929" v="1077" actId="478"/>
          <ac:spMkLst>
            <pc:docMk/>
            <pc:sldMk cId="2700656541" sldId="267"/>
            <ac:spMk id="9" creationId="{F507D0B8-101A-0E77-5082-0FB7BD4A5E98}"/>
          </ac:spMkLst>
        </pc:spChg>
        <pc:picChg chg="del">
          <ac:chgData name="KRISHNAN RAGHAVAN" userId="e78e5fe25cf75560" providerId="LiveId" clId="{F3F01994-1FED-480A-A5AF-374EC081D8F6}" dt="2024-08-26T18:45:27.929" v="1077" actId="478"/>
          <ac:picMkLst>
            <pc:docMk/>
            <pc:sldMk cId="2700656541" sldId="267"/>
            <ac:picMk id="4" creationId="{006AFC17-9325-29C0-93CA-CB1FE3687B0C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2700656541" sldId="267"/>
            <ac:picMk id="8" creationId="{A25C1202-6870-A279-CFE0-C266AFD575BE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4054047915" sldId="269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4" creationId="{53CA1E3E-DD8C-206F-D046-6768DDC6DFCF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5" creationId="{20544919-A128-2276-860C-A80F91F471A2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9" creationId="{119B9475-C14C-89DC-452C-52143D763A94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10" creationId="{C9D32B88-8316-C3AA-7EEA-1839D06F4EE5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11" creationId="{3C9F92E5-1A5C-ED86-8940-6DA00447442B}"/>
          </ac:spMkLst>
        </pc:spChg>
        <pc:picChg chg="del">
          <ac:chgData name="KRISHNAN RAGHAVAN" userId="e78e5fe25cf75560" providerId="LiveId" clId="{F3F01994-1FED-480A-A5AF-374EC081D8F6}" dt="2024-08-26T19:31:43.441" v="2243" actId="478"/>
          <ac:picMkLst>
            <pc:docMk/>
            <pc:sldMk cId="4054047915" sldId="269"/>
            <ac:picMk id="3" creationId="{BB263882-08A3-D507-B857-F2B795E4AEE7}"/>
          </ac:picMkLst>
        </pc:picChg>
        <pc:picChg chg="del">
          <ac:chgData name="KRISHNAN RAGHAVAN" userId="e78e5fe25cf75560" providerId="LiveId" clId="{F3F01994-1FED-480A-A5AF-374EC081D8F6}" dt="2024-08-26T19:31:43.441" v="2243" actId="478"/>
          <ac:picMkLst>
            <pc:docMk/>
            <pc:sldMk cId="4054047915" sldId="269"/>
            <ac:picMk id="7" creationId="{3E323EBA-ED57-29E0-BD09-681F961D712B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4054047915" sldId="269"/>
            <ac:picMk id="8" creationId="{09FCA52A-AEE4-D669-084F-DD9FE97A05A6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3077460358" sldId="270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077460358" sldId="270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9:19.011" v="2934" actId="478"/>
          <ac:spMkLst>
            <pc:docMk/>
            <pc:sldMk cId="3077460358" sldId="270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3077460358" sldId="270"/>
            <ac:spMk id="6" creationId="{3CB36506-5F37-9CCE-CDD5-93B17AB3829B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3077460358" sldId="270"/>
            <ac:picMk id="5" creationId="{6D1A980D-DB66-A185-89C0-B940BF0AB22C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2507862454" sldId="271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507862454" sldId="271"/>
            <ac:spMk id="2" creationId="{26B0B011-BF51-1810-FD9A-CE0B5483C0E6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507862454" sldId="271"/>
            <ac:spMk id="5" creationId="{8F76B706-C02B-04A1-C306-4513A75D6661}"/>
          </ac:spMkLst>
        </pc:spChg>
        <pc:spChg chg="del mod">
          <ac:chgData name="KRISHNAN RAGHAVAN" userId="e78e5fe25cf75560" providerId="LiveId" clId="{F3F01994-1FED-480A-A5AF-374EC081D8F6}" dt="2024-08-26T19:14:36.787" v="1861"/>
          <ac:spMkLst>
            <pc:docMk/>
            <pc:sldMk cId="2507862454" sldId="271"/>
            <ac:spMk id="8" creationId="{A59C1929-9AE6-ECD8-699F-90701524B434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2507862454" sldId="271"/>
            <ac:picMk id="4" creationId="{64DB90A3-BA85-8CE7-D703-A43B8631F9BB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1621346631" sldId="272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621346631" sldId="272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20:07:53.873" v="3654" actId="478"/>
          <ac:spMkLst>
            <pc:docMk/>
            <pc:sldMk cId="1621346631" sldId="272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1621346631" sldId="272"/>
            <ac:spMk id="6" creationId="{722CF176-A2ED-2408-0B9B-50CD7A4134BF}"/>
          </ac:spMkLst>
        </pc:spChg>
        <pc:graphicFrameChg chg="add mod">
          <ac:chgData name="KRISHNAN RAGHAVAN" userId="e78e5fe25cf75560" providerId="LiveId" clId="{F3F01994-1FED-480A-A5AF-374EC081D8F6}" dt="2024-08-26T20:07:55.315" v="3655"/>
          <ac:graphicFrameMkLst>
            <pc:docMk/>
            <pc:sldMk cId="1621346631" sldId="272"/>
            <ac:graphicFrameMk id="3" creationId="{F7B3180C-D4DE-9778-30CA-A235889C042A}"/>
          </ac:graphicFrameMkLst>
        </pc:graphicFrameChg>
        <pc:graphicFrameChg chg="add mod modGraphic">
          <ac:chgData name="KRISHNAN RAGHAVAN" userId="e78e5fe25cf75560" providerId="LiveId" clId="{F3F01994-1FED-480A-A5AF-374EC081D8F6}" dt="2024-08-26T20:35:30.087" v="4612"/>
          <ac:graphicFrameMkLst>
            <pc:docMk/>
            <pc:sldMk cId="1621346631" sldId="272"/>
            <ac:graphicFrameMk id="5" creationId="{5820359E-0896-71E2-5568-B8CBAB546E5D}"/>
          </ac:graphicFrameMkLst>
        </pc:graphicFrame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728127031" sldId="273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728127031" sldId="273"/>
            <ac:spMk id="2" creationId="{26B0B011-BF51-1810-FD9A-CE0B5483C0E6}"/>
          </ac:spMkLst>
        </pc:spChg>
        <pc:spChg chg="add del">
          <ac:chgData name="KRISHNAN RAGHAVAN" userId="e78e5fe25cf75560" providerId="LiveId" clId="{F3F01994-1FED-480A-A5AF-374EC081D8F6}" dt="2024-08-26T20:18:16.642" v="4429" actId="478"/>
          <ac:spMkLst>
            <pc:docMk/>
            <pc:sldMk cId="728127031" sldId="273"/>
            <ac:spMk id="3" creationId="{00F1F112-1A43-B21A-76E1-2923264741CB}"/>
          </ac:spMkLst>
        </pc:spChg>
        <pc:spChg chg="del">
          <ac:chgData name="KRISHNAN RAGHAVAN" userId="e78e5fe25cf75560" providerId="LiveId" clId="{F3F01994-1FED-480A-A5AF-374EC081D8F6}" dt="2024-08-26T20:18:16.642" v="4429" actId="478"/>
          <ac:spMkLst>
            <pc:docMk/>
            <pc:sldMk cId="728127031" sldId="273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728127031" sldId="273"/>
            <ac:spMk id="5" creationId="{82CDA7D2-43FB-8861-D9D9-2B528D46A95A}"/>
          </ac:spMkLst>
        </pc:spChg>
      </pc:sldChg>
      <pc:sldChg chg="modSp mod">
        <pc:chgData name="KRISHNAN RAGHAVAN" userId="e78e5fe25cf75560" providerId="LiveId" clId="{F3F01994-1FED-480A-A5AF-374EC081D8F6}" dt="2024-08-26T20:35:30.087" v="4612"/>
        <pc:sldMkLst>
          <pc:docMk/>
          <pc:sldMk cId="555403875" sldId="274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555403875" sldId="274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555403875" sldId="274"/>
            <ac:spMk id="4" creationId="{53CA1E3E-DD8C-206F-D046-6768DDC6DFCF}"/>
          </ac:spMkLst>
        </pc:spChg>
      </pc:sldChg>
      <pc:sldChg chg="addSp delSp modSp add mod setBg">
        <pc:chgData name="KRISHNAN RAGHAVAN" userId="e78e5fe25cf75560" providerId="LiveId" clId="{F3F01994-1FED-480A-A5AF-374EC081D8F6}" dt="2024-08-26T20:41:08.610" v="4619" actId="20577"/>
        <pc:sldMkLst>
          <pc:docMk/>
          <pc:sldMk cId="2339702053" sldId="275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" creationId="{F178A2CE-DC5B-DFC2-5F72-6916D11AD3F1}"/>
          </ac:spMkLst>
        </pc:spChg>
        <pc:spChg chg="add mod">
          <ac:chgData name="KRISHNAN RAGHAVAN" userId="e78e5fe25cf75560" providerId="LiveId" clId="{F3F01994-1FED-480A-A5AF-374EC081D8F6}" dt="2024-08-26T20:41:08.610" v="4619" actId="20577"/>
          <ac:spMkLst>
            <pc:docMk/>
            <pc:sldMk cId="2339702053" sldId="275"/>
            <ac:spMk id="3" creationId="{6E3CBC34-1542-4A4E-0BFF-63C0540F97C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" creationId="{FDD0A332-EF6E-F368-4218-175B042C197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5" creationId="{BDB361B7-5990-B32A-0978-CECC065A1C0E}"/>
          </ac:spMkLst>
        </pc:spChg>
        <pc:spChg chg="add del mod">
          <ac:chgData name="KRISHNAN RAGHAVAN" userId="e78e5fe25cf75560" providerId="LiveId" clId="{F3F01994-1FED-480A-A5AF-374EC081D8F6}" dt="2024-08-26T18:16:39.931" v="532" actId="478"/>
          <ac:spMkLst>
            <pc:docMk/>
            <pc:sldMk cId="2339702053" sldId="275"/>
            <ac:spMk id="6" creationId="{3868B503-0DBC-B2FD-300F-524F83A8EB27}"/>
          </ac:spMkLst>
        </pc:spChg>
        <pc:spChg chg="add del mod">
          <ac:chgData name="KRISHNAN RAGHAVAN" userId="e78e5fe25cf75560" providerId="LiveId" clId="{F3F01994-1FED-480A-A5AF-374EC081D8F6}" dt="2024-08-26T18:17:57.190" v="577" actId="478"/>
          <ac:spMkLst>
            <pc:docMk/>
            <pc:sldMk cId="2339702053" sldId="275"/>
            <ac:spMk id="7" creationId="{38DF28D9-735C-BD60-52A2-54917661C7F3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9" creationId="{A8617384-00F1-128A-66B6-37D039D7AE22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10" creationId="{6E612C2B-648F-201F-4A45-5D5544753C89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4" creationId="{C8645778-E3A6-7482-8ED5-05389F547927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5" creationId="{AC5CEE53-C628-499E-D89E-EA291C9782F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6" creationId="{39936D88-3394-79AB-EF32-BE09B878B69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7" creationId="{3F0F3193-BB31-99CF-0512-0B09E5CE3701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8" creationId="{CD0E2623-A2DC-57D0-229B-0F6EFA99014D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9" creationId="{59087AA6-6B16-7C28-A902-1C5B8EC14BA2}"/>
          </ac:spMkLst>
        </pc:spChg>
        <pc:graphicFrameChg chg="del">
          <ac:chgData name="KRISHNAN RAGHAVAN" userId="e78e5fe25cf75560" providerId="LiveId" clId="{F3F01994-1FED-480A-A5AF-374EC081D8F6}" dt="2024-08-26T18:11:12.401" v="366" actId="478"/>
          <ac:graphicFrameMkLst>
            <pc:docMk/>
            <pc:sldMk cId="2339702053" sldId="275"/>
            <ac:graphicFrameMk id="8" creationId="{0E9327F3-BD60-33DA-BF72-408281CD716A}"/>
          </ac:graphicFrameMkLst>
        </pc:graphicFrame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2" creationId="{9DCC7D26-EA74-35DD-530E-E70B5377F2B9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3" creationId="{4233DC32-B662-A1FA-E8F1-F01A437B1613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7" creationId="{73D21F5B-4D1A-E9BE-FE8C-D49B3ADE8D98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28" creationId="{E48F5DD6-042A-A9AF-5C0D-29B697A41031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35" creationId="{2C9AAD0A-C6A4-B6C2-C856-0D3E9B96D7DE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40" creationId="{2B94980F-814E-9734-0980-30335CEA8E3E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44" creationId="{0B7F5FAB-7669-E85E-689C-68BE900E9AAC}"/>
          </ac:cxnSpMkLst>
        </pc:cxnChg>
      </pc:sldChg>
      <pc:sldChg chg="add del">
        <pc:chgData name="KRISHNAN RAGHAVAN" userId="e78e5fe25cf75560" providerId="LiveId" clId="{F3F01994-1FED-480A-A5AF-374EC081D8F6}" dt="2024-08-26T18:48:40.606" v="1097"/>
        <pc:sldMkLst>
          <pc:docMk/>
          <pc:sldMk cId="696832928" sldId="276"/>
        </pc:sldMkLst>
      </pc:sldChg>
      <pc:sldChg chg="modSp add mod setBg">
        <pc:chgData name="KRISHNAN RAGHAVAN" userId="e78e5fe25cf75560" providerId="LiveId" clId="{F3F01994-1FED-480A-A5AF-374EC081D8F6}" dt="2024-08-26T20:35:30.087" v="4612"/>
        <pc:sldMkLst>
          <pc:docMk/>
          <pc:sldMk cId="3854762894" sldId="276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4" creationId="{53CA1E3E-DD8C-206F-D046-6768DDC6DFCF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5" creationId="{4D9738F0-669E-39D5-BDE9-7C0F0023339E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7" creationId="{02113FEE-BBE2-2881-DE76-A3FC7C7FA42A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8" creationId="{7EA7676E-9A56-27D6-2673-93B9653C2DE5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10" creationId="{79AD1679-F526-D3BA-2D2B-FB60C81D0A5E}"/>
          </ac:spMkLst>
        </pc:sp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972395963" sldId="277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972395963" sldId="277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7:30.432" v="2673" actId="478"/>
          <ac:spMkLst>
            <pc:docMk/>
            <pc:sldMk cId="972395963" sldId="277"/>
            <ac:spMk id="10" creationId="{C9D32B88-8316-C3AA-7EEA-1839D06F4EE5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972395963" sldId="277"/>
            <ac:spMk id="11" creationId="{3C9F92E5-1A5C-ED86-8940-6DA00447442B}"/>
          </ac:spMkLst>
        </pc:spChg>
        <pc:picChg chg="add mod ord">
          <ac:chgData name="KRISHNAN RAGHAVAN" userId="e78e5fe25cf75560" providerId="LiveId" clId="{F3F01994-1FED-480A-A5AF-374EC081D8F6}" dt="2024-08-26T20:35:30.087" v="4612"/>
          <ac:picMkLst>
            <pc:docMk/>
            <pc:sldMk cId="972395963" sldId="277"/>
            <ac:picMk id="4" creationId="{D40425D1-37A6-DBDC-FD17-D619115C1065}"/>
          </ac:picMkLst>
        </pc:picChg>
        <pc:picChg chg="del">
          <ac:chgData name="KRISHNAN RAGHAVAN" userId="e78e5fe25cf75560" providerId="LiveId" clId="{F3F01994-1FED-480A-A5AF-374EC081D8F6}" dt="2024-08-26T19:37:19.100" v="2669" actId="478"/>
          <ac:picMkLst>
            <pc:docMk/>
            <pc:sldMk cId="972395963" sldId="277"/>
            <ac:picMk id="8" creationId="{09FCA52A-AEE4-D669-084F-DD9FE97A05A6}"/>
          </ac:picMkLst>
        </pc:pic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184137623" sldId="278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84137623" sldId="278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84137623" sldId="278"/>
            <ac:spMk id="6" creationId="{3CB36506-5F37-9CCE-CDD5-93B17AB3829B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84137623" sldId="278"/>
            <ac:picMk id="4" creationId="{2274D3D5-E7E0-A5A8-D728-AFF30CF1FC8A}"/>
          </ac:picMkLst>
        </pc:picChg>
        <pc:picChg chg="del">
          <ac:chgData name="KRISHNAN RAGHAVAN" userId="e78e5fe25cf75560" providerId="LiveId" clId="{F3F01994-1FED-480A-A5AF-374EC081D8F6}" dt="2024-08-26T20:04:17.154" v="3381" actId="478"/>
          <ac:picMkLst>
            <pc:docMk/>
            <pc:sldMk cId="184137623" sldId="278"/>
            <ac:picMk id="5" creationId="{6D1A980D-DB66-A185-89C0-B940BF0AB22C}"/>
          </ac:picMkLst>
        </pc:pic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1941529439" sldId="279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941529439" sldId="279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941529439" sldId="279"/>
            <ac:spMk id="6" creationId="{3CB36506-5F37-9CCE-CDD5-93B17AB3829B}"/>
          </ac:spMkLst>
        </pc:spChg>
        <pc:picChg chg="del">
          <ac:chgData name="KRISHNAN RAGHAVAN" userId="e78e5fe25cf75560" providerId="LiveId" clId="{F3F01994-1FED-480A-A5AF-374EC081D8F6}" dt="2024-08-26T20:05:50.250" v="3578" actId="478"/>
          <ac:picMkLst>
            <pc:docMk/>
            <pc:sldMk cId="1941529439" sldId="279"/>
            <ac:picMk id="4" creationId="{2274D3D5-E7E0-A5A8-D728-AFF30CF1FC8A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941529439" sldId="279"/>
            <ac:picMk id="5" creationId="{E62565C2-3725-A9F5-4622-E0C3245BE959}"/>
          </ac:picMkLst>
        </pc:picChg>
      </pc:sldChg>
      <pc:sldMasterChg chg="modSp setBg modSldLayout">
        <pc:chgData name="KRISHNAN RAGHAVAN" userId="e78e5fe25cf75560" providerId="LiveId" clId="{F3F01994-1FED-480A-A5AF-374EC081D8F6}" dt="2024-08-26T20:35:30.087" v="4612"/>
        <pc:sldMasterMkLst>
          <pc:docMk/>
          <pc:sldMasterMk cId="0" sldId="2147483648"/>
        </pc:sldMaster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0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1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2" creationId="{00000000-0000-0000-0000-000000000000}"/>
          </ac:spMkLst>
        </pc:sp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0" sldId="2147483648"/>
            <pc:sldLayoutMk cId="0" sldId="214748364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</pc:sldLayoutChg>
      </pc:sldMasterChg>
      <pc:sldMasterChg chg="setBg modSldLayout">
        <pc:chgData name="KRISHNAN RAGHAVAN" userId="e78e5fe25cf75560" providerId="LiveId" clId="{F3F01994-1FED-480A-A5AF-374EC081D8F6}" dt="2024-08-26T19:03:02.446" v="1406"/>
        <pc:sldMasterMkLst>
          <pc:docMk/>
          <pc:sldMasterMk cId="1358084625" sldId="2147483650"/>
        </pc:sldMasterMkLst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241465488" sldId="2147483651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094682263" sldId="2147483652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491617000" sldId="2147483653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466307687" sldId="2147483654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484379401" sldId="2147483655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260105918" sldId="2147483656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73919027" sldId="2147483657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569326939" sldId="2147483658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988756680" sldId="2147483659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4037726689" sldId="2147483660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2811202949" sldId="2147483661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4167746774" sldId="2147483662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255261600" sldId="2147483663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3554443" sldId="2147483664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181941895" sldId="2147483665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102296278" sldId="2147483666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973174688" sldId="2147483667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889984971" sldId="2147483668"/>
          </pc:sldLayoutMkLst>
        </pc:sldLayoutChg>
      </pc:sldMasterChg>
      <pc:sldMasterChg chg="modSp setBg modSldLayout">
        <pc:chgData name="KRISHNAN RAGHAVAN" userId="e78e5fe25cf75560" providerId="LiveId" clId="{F3F01994-1FED-480A-A5AF-374EC081D8F6}" dt="2024-08-26T20:35:30.087" v="4612"/>
        <pc:sldMasterMkLst>
          <pc:docMk/>
          <pc:sldMasterMk cId="1413047723" sldId="2147483688"/>
        </pc:sldMaster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2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3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4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5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6" creationId="{00000000-0000-0000-0000-000000000000}"/>
          </ac:spMkLst>
        </pc:sp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4289361722" sldId="214748368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4289361722" sldId="2147483689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4289361722" sldId="2147483689"/>
              <ac:spMk id="3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874426467" sldId="2147483690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301340648" sldId="2147483691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301340648" sldId="2147483691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301340648" sldId="2147483691"/>
              <ac:spMk id="3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889282764" sldId="2147483692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65106390" sldId="2147483693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5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6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3229964519" sldId="2147483694"/>
          </pc:sldLayoutMkLst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2145582339" sldId="2147483695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649156310" sldId="2147483696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900924925" sldId="2147483697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465709923" sldId="2147483698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368727636" sldId="214748369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368727636" sldId="2147483699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368727636" sldId="2147483699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506293938" sldId="2147483700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2901386663" sldId="2147483701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901386663" sldId="2147483701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901386663" sldId="2147483701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560753266" sldId="2147483702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7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8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9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1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5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2397477169" sldId="2147483703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19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1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5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6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7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30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3049482028" sldId="2147483704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585182408" sldId="2147483705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85182408" sldId="2147483705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85182408" sldId="2147483705"/>
              <ac:spMk id="3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726606060" sldId="2147483706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726606060" sldId="2147483706"/>
              <ac:spMk id="1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2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3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249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5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4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099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3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276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629393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6" y="2126945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61780-2E25-4081-A2D9-4C0805256F67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866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3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2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9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60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1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5326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7" y="609603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8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6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8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7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4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7716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820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2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2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8240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60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8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8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617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264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9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41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406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2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3" y="2088322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827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1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3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6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823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9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3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563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298444" y="37255"/>
            <a:ext cx="670614" cy="12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343099" y="2570857"/>
            <a:ext cx="4389768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7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8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8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4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world/datagov-uk/d3a76dbd-9936-4375-9ba6-e2974fafc943/workspace/project-summary?agentid=datagov-uk&amp;datasetid=d3a76dbd-9936-4375-9ba6-e2974fafc943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A2CE-DC5B-DFC2-5F72-6916D11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2983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Traffic: From Chaos to Order</a:t>
            </a:r>
          </a:p>
        </p:txBody>
      </p:sp>
      <p:pic>
        <p:nvPicPr>
          <p:cNvPr id="1034" name="Picture 10" descr="Chaotic traffic jam at Skopje intersection">
            <a:extLst>
              <a:ext uri="{FF2B5EF4-FFF2-40B4-BE49-F238E27FC236}">
                <a16:creationId xmlns:a16="http://schemas.microsoft.com/office/drawing/2014/main" id="{19E2EF4F-60D0-2933-4901-97DC320E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" y="857251"/>
            <a:ext cx="4286223" cy="35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es of Road Intersections | Overview - Structural Guide">
            <a:extLst>
              <a:ext uri="{FF2B5EF4-FFF2-40B4-BE49-F238E27FC236}">
                <a16:creationId xmlns:a16="http://schemas.microsoft.com/office/drawing/2014/main" id="{5D542705-ECA0-0593-F3C6-920BF3D4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37" y="857251"/>
            <a:ext cx="4286223" cy="35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572F35-5B70-213F-2CBE-C653D40110B8}"/>
              </a:ext>
            </a:extLst>
          </p:cNvPr>
          <p:cNvSpPr txBox="1"/>
          <p:nvPr/>
        </p:nvSpPr>
        <p:spPr>
          <a:xfrm>
            <a:off x="174945" y="4553527"/>
            <a:ext cx="8691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Tired of..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stuck in your car all 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Losing your hearing to automotive horns blaring?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health and mood being affected by vehicle fumes caused by traffic jams?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sight of a clogged intersection?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Then read on.. </a:t>
            </a:r>
          </a:p>
        </p:txBody>
      </p:sp>
    </p:spTree>
    <p:extLst>
      <p:ext uri="{BB962C8B-B14F-4D97-AF65-F5344CB8AC3E}">
        <p14:creationId xmlns:p14="http://schemas.microsoft.com/office/powerpoint/2010/main" val="122644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</a:t>
            </a:r>
            <a:r>
              <a:rPr lang="en-US" sz="20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Regressor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2998" y="4688177"/>
            <a:ext cx="864606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910 and MAPE around 30.</a:t>
            </a:r>
          </a:p>
          <a:p>
            <a:r>
              <a:rPr lang="en-US" dirty="0"/>
              <a:t>Training time around 4-7 mins</a:t>
            </a:r>
          </a:p>
          <a:p>
            <a:r>
              <a:rPr lang="en-US" dirty="0"/>
              <a:t>The model is able to follow most trends in the data, including seasonal trends</a:t>
            </a:r>
          </a:p>
          <a:p>
            <a:r>
              <a:rPr lang="en-US" dirty="0"/>
              <a:t>It is faster to train and more accurate than the </a:t>
            </a:r>
            <a:r>
              <a:rPr lang="en-US" dirty="0" err="1"/>
              <a:t>ARIMA+hour</a:t>
            </a:r>
            <a:r>
              <a:rPr lang="en-US" dirty="0"/>
              <a:t> based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4D3D5-E7E0-A5A8-D728-AFF30CF1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95"/>
            <a:ext cx="9144000" cy="37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Linear Regressor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2998" y="4586577"/>
            <a:ext cx="864606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751 and MAPE around 15.</a:t>
            </a:r>
          </a:p>
          <a:p>
            <a:r>
              <a:rPr lang="en-US" dirty="0"/>
              <a:t>Training time around .003 mins</a:t>
            </a:r>
          </a:p>
          <a:p>
            <a:r>
              <a:rPr lang="en-US" dirty="0"/>
              <a:t>The model is able to follow most trends in the data, including seasonal trends</a:t>
            </a:r>
          </a:p>
          <a:p>
            <a:r>
              <a:rPr lang="en-US" dirty="0"/>
              <a:t>It is faster to train and more accurate than both the ARIMA and XGB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565C2-3725-A9F5-4622-E0C3245B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089"/>
            <a:ext cx="9144000" cy="37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20359E-0896-71E2-5568-B8CBAB546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46523"/>
              </p:ext>
            </p:extLst>
          </p:nvPr>
        </p:nvGraphicFramePr>
        <p:xfrm>
          <a:off x="174944" y="762749"/>
          <a:ext cx="4389439" cy="1181129"/>
        </p:xfrm>
        <a:graphic>
          <a:graphicData uri="http://schemas.openxmlformats.org/drawingml/2006/table">
            <a:tbl>
              <a:tblPr/>
              <a:tblGrid>
                <a:gridCol w="2311994">
                  <a:extLst>
                    <a:ext uri="{9D8B030D-6E8A-4147-A177-3AD203B41FA5}">
                      <a16:colId xmlns:a16="http://schemas.microsoft.com/office/drawing/2014/main" val="2069359289"/>
                    </a:ext>
                  </a:extLst>
                </a:gridCol>
                <a:gridCol w="770665">
                  <a:extLst>
                    <a:ext uri="{9D8B030D-6E8A-4147-A177-3AD203B41FA5}">
                      <a16:colId xmlns:a16="http://schemas.microsoft.com/office/drawing/2014/main" val="876738513"/>
                    </a:ext>
                  </a:extLst>
                </a:gridCol>
                <a:gridCol w="770665">
                  <a:extLst>
                    <a:ext uri="{9D8B030D-6E8A-4147-A177-3AD203B41FA5}">
                      <a16:colId xmlns:a16="http://schemas.microsoft.com/office/drawing/2014/main" val="475558814"/>
                    </a:ext>
                  </a:extLst>
                </a:gridCol>
                <a:gridCol w="536115">
                  <a:extLst>
                    <a:ext uri="{9D8B030D-6E8A-4147-A177-3AD203B41FA5}">
                      <a16:colId xmlns:a16="http://schemas.microsoft.com/office/drawing/2014/main" val="1808649146"/>
                    </a:ext>
                  </a:extLst>
                </a:gridCol>
              </a:tblGrid>
              <a:tr h="335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8377" marR="8377" marT="83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Training Time [minutes]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MAPE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RMSE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254222"/>
                  </a:ext>
                </a:extLst>
              </a:tr>
              <a:tr h="167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ARIMA (27,1,5)</a:t>
                      </a:r>
                    </a:p>
                  </a:txBody>
                  <a:tcPr marL="8377" marR="8377" marT="83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4080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024124"/>
                  </a:ext>
                </a:extLst>
              </a:tr>
              <a:tr h="167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ARIMA (27,1,50)</a:t>
                      </a:r>
                    </a:p>
                  </a:txBody>
                  <a:tcPr marL="8377" marR="8377" marT="83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2517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690266"/>
                  </a:ext>
                </a:extLst>
              </a:tr>
              <a:tr h="167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ARIMA (27,1,50) with expected sensor value</a:t>
                      </a:r>
                    </a:p>
                  </a:txBody>
                  <a:tcPr marL="8377" marR="8377" marT="83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2205</a:t>
                      </a:r>
                    </a:p>
                  </a:txBody>
                  <a:tcPr marL="8377" marR="8377" marT="83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561780"/>
                  </a:ext>
                </a:extLst>
              </a:tr>
              <a:tr h="167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XGBoost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Regressor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319945"/>
                  </a:ext>
                </a:extLst>
              </a:tr>
              <a:tr h="1759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Linear Regressor</a:t>
                      </a:r>
                    </a:p>
                  </a:txBody>
                  <a:tcPr marL="8377" marR="8377" marT="83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0.00333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751</a:t>
                      </a:r>
                    </a:p>
                  </a:txBody>
                  <a:tcPr marL="8377" marR="8377" marT="83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101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22CF176-A2ED-2408-0B9B-50CD7A4134BF}"/>
              </a:ext>
            </a:extLst>
          </p:cNvPr>
          <p:cNvSpPr txBox="1"/>
          <p:nvPr/>
        </p:nvSpPr>
        <p:spPr>
          <a:xfrm>
            <a:off x="101600" y="2309091"/>
            <a:ext cx="838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Linear Regressor is faster to train as well as more accurate than XGB and ARIMA, in addition to meeting the 80% accuracy target, it seems to be the best model to forecast the hourly traffic data</a:t>
            </a:r>
          </a:p>
        </p:txBody>
      </p:sp>
    </p:spTree>
    <p:extLst>
      <p:ext uri="{BB962C8B-B14F-4D97-AF65-F5344CB8AC3E}">
        <p14:creationId xmlns:p14="http://schemas.microsoft.com/office/powerpoint/2010/main" val="162134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1E3E-DD8C-206F-D046-6768DDC6DFCF}"/>
              </a:ext>
            </a:extLst>
          </p:cNvPr>
          <p:cNvSpPr txBox="1"/>
          <p:nvPr/>
        </p:nvSpPr>
        <p:spPr>
          <a:xfrm>
            <a:off x="174944" y="1086340"/>
            <a:ext cx="82924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Use traffic flow simulation software timed as per the model forecast, in conjunction with historical timing, to match the traffic flow on test data. Several flow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softwares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such as SUMO, VISSIM and AIMSUN are available for this purpose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Implement this new timing system in real time once testing produces good results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Continue to monitor the traffic and check the performance of the model for future data beyond the test data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Retune the model if necessary</a:t>
            </a:r>
          </a:p>
        </p:txBody>
      </p:sp>
    </p:spTree>
    <p:extLst>
      <p:ext uri="{BB962C8B-B14F-4D97-AF65-F5344CB8AC3E}">
        <p14:creationId xmlns:p14="http://schemas.microsoft.com/office/powerpoint/2010/main" val="55540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CDA7D2-43FB-8861-D9D9-2B528D46A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4" y="794087"/>
            <a:ext cx="849355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Determining the parameter to model traffic with was the first challenge and involved some research.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The time complexity of the ARIMA model was a significant hindrance to effective ARIMA modeling; achieving models with higher 'q' values took unreasonable amounts of time.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Finding the optimum set of parameters for the XGB pipeline took a lot of trial and error. </a:t>
            </a:r>
          </a:p>
        </p:txBody>
      </p:sp>
    </p:spTree>
    <p:extLst>
      <p:ext uri="{BB962C8B-B14F-4D97-AF65-F5344CB8AC3E}">
        <p14:creationId xmlns:p14="http://schemas.microsoft.com/office/powerpoint/2010/main" val="72812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A2CE-DC5B-DFC2-5F72-6916D11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2983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Solution?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BC34-1542-4A4E-0BFF-63C0540F97CC}"/>
              </a:ext>
            </a:extLst>
          </p:cNvPr>
          <p:cNvSpPr txBox="1"/>
          <p:nvPr/>
        </p:nvSpPr>
        <p:spPr>
          <a:xfrm>
            <a:off x="295564" y="794329"/>
            <a:ext cx="63638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timed traffic signals! – A large impact on traffic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0A332-EF6E-F368-4218-175B042C197C}"/>
              </a:ext>
            </a:extLst>
          </p:cNvPr>
          <p:cNvSpPr/>
          <p:nvPr/>
        </p:nvSpPr>
        <p:spPr>
          <a:xfrm>
            <a:off x="2987964" y="2394527"/>
            <a:ext cx="1752600" cy="17918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Traffic Data Analysis and Forecasting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361B7-5990-B32A-0978-CECC065A1C0E}"/>
              </a:ext>
            </a:extLst>
          </p:cNvPr>
          <p:cNvSpPr/>
          <p:nvPr/>
        </p:nvSpPr>
        <p:spPr>
          <a:xfrm>
            <a:off x="471055" y="1847272"/>
            <a:ext cx="1838036" cy="600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Congested traffic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17384-00F1-128A-66B6-37D039D7AE22}"/>
              </a:ext>
            </a:extLst>
          </p:cNvPr>
          <p:cNvSpPr/>
          <p:nvPr/>
        </p:nvSpPr>
        <p:spPr>
          <a:xfrm>
            <a:off x="556491" y="2901372"/>
            <a:ext cx="1752600" cy="778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Costly array of sensors for monitoring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12C2B-648F-201F-4A45-5D5544753C89}"/>
              </a:ext>
            </a:extLst>
          </p:cNvPr>
          <p:cNvSpPr/>
          <p:nvPr/>
        </p:nvSpPr>
        <p:spPr>
          <a:xfrm>
            <a:off x="556491" y="4268174"/>
            <a:ext cx="1752600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Badly timed signals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CC7D26-EA74-35DD-530E-E70B5377F2B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09093" y="2147454"/>
            <a:ext cx="678873" cy="1143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233DC32-B662-A1FA-E8F1-F01A437B1613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2309093" y="3290454"/>
            <a:ext cx="678873" cy="14144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D21F5B-4D1A-E9BE-FE8C-D49B3ADE8D98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309093" y="3290454"/>
            <a:ext cx="67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8645778-E3A6-7482-8ED5-05389F547927}"/>
              </a:ext>
            </a:extLst>
          </p:cNvPr>
          <p:cNvSpPr/>
          <p:nvPr/>
        </p:nvSpPr>
        <p:spPr>
          <a:xfrm>
            <a:off x="5120411" y="2853702"/>
            <a:ext cx="1159163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Well timed traffic lights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CEE53-C628-499E-D89E-EA291C9782FF}"/>
              </a:ext>
            </a:extLst>
          </p:cNvPr>
          <p:cNvSpPr/>
          <p:nvPr/>
        </p:nvSpPr>
        <p:spPr>
          <a:xfrm>
            <a:off x="7129319" y="1726453"/>
            <a:ext cx="1496290" cy="600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Smooth Traffic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36D88-3394-79AB-EF32-BE09B878B69C}"/>
              </a:ext>
            </a:extLst>
          </p:cNvPr>
          <p:cNvSpPr/>
          <p:nvPr/>
        </p:nvSpPr>
        <p:spPr>
          <a:xfrm>
            <a:off x="7028873" y="2901372"/>
            <a:ext cx="1752600" cy="778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Cleaner air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F3193-BB31-99CF-0512-0B09E5CE3701}"/>
              </a:ext>
            </a:extLst>
          </p:cNvPr>
          <p:cNvSpPr/>
          <p:nvPr/>
        </p:nvSpPr>
        <p:spPr>
          <a:xfrm>
            <a:off x="7028873" y="4262917"/>
            <a:ext cx="1752600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costs of monitoring (sensors installation, maintenance)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8F5DD6-042A-A9AF-5C0D-29B697A41031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4740566" y="3290454"/>
            <a:ext cx="37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C9AAD0A-C6A4-B6C2-C856-0D3E9B96D7D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6279574" y="2026637"/>
            <a:ext cx="849747" cy="1263819"/>
          </a:xfrm>
          <a:prstGeom prst="bentConnector3">
            <a:avLst>
              <a:gd name="adj1" fmla="val 369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94980F-814E-9734-0980-30335CEA8E3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6279574" y="3290454"/>
            <a:ext cx="749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B7F5FAB-7669-E85E-689C-68BE900E9AAC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6279574" y="3290456"/>
            <a:ext cx="749301" cy="1409215"/>
          </a:xfrm>
          <a:prstGeom prst="bentConnector3">
            <a:avLst>
              <a:gd name="adj1" fmla="val 426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0E2623-A2DC-57D0-229B-0F6EFA99014D}"/>
              </a:ext>
            </a:extLst>
          </p:cNvPr>
          <p:cNvSpPr txBox="1"/>
          <p:nvPr/>
        </p:nvSpPr>
        <p:spPr>
          <a:xfrm>
            <a:off x="1071420" y="1285470"/>
            <a:ext cx="13485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087AA6-6B16-7C28-A902-1C5B8EC14BA2}"/>
              </a:ext>
            </a:extLst>
          </p:cNvPr>
          <p:cNvSpPr txBox="1"/>
          <p:nvPr/>
        </p:nvSpPr>
        <p:spPr>
          <a:xfrm>
            <a:off x="5025737" y="1282108"/>
            <a:ext cx="13485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3970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Goal of this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1E3E-DD8C-206F-D046-6768DDC6DFCF}"/>
              </a:ext>
            </a:extLst>
          </p:cNvPr>
          <p:cNvSpPr txBox="1"/>
          <p:nvPr/>
        </p:nvSpPr>
        <p:spPr>
          <a:xfrm>
            <a:off x="248838" y="820896"/>
            <a:ext cx="829239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Understand the flow of traffic through Data studies</a:t>
            </a: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Forecast traffic flow (with the ultimate goal of timing traffic signals) with 80% or more accuracy</a:t>
            </a:r>
            <a:endParaRPr lang="en-US" sz="2000" kern="1200" dirty="0">
              <a:solidFill>
                <a:schemeClr val="bg1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D1679-F526-D3BA-2D2B-FB60C81D0A5E}"/>
              </a:ext>
            </a:extLst>
          </p:cNvPr>
          <p:cNvSpPr txBox="1">
            <a:spLocks/>
          </p:cNvSpPr>
          <p:nvPr/>
        </p:nvSpPr>
        <p:spPr>
          <a:xfrm>
            <a:off x="248837" y="2188377"/>
            <a:ext cx="8794113" cy="3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we did</a:t>
            </a:r>
          </a:p>
          <a:p>
            <a:pPr defTabSz="457200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9738F0-669E-39D5-BDE9-7C0F00233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0" y="4435393"/>
            <a:ext cx="822224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Linear Regressor model displayed better forecasting capability than the ARIMA model and at least as good as the XGB Model for the dataset</a:t>
            </a: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Linear Regressor is also incredibly faster to train than the others and also meets the accuracy criteria, making it a good choice for forecasting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3FEE-BBE2-2881-DE76-A3FC7C7FA42A}"/>
              </a:ext>
            </a:extLst>
          </p:cNvPr>
          <p:cNvSpPr txBox="1"/>
          <p:nvPr/>
        </p:nvSpPr>
        <p:spPr>
          <a:xfrm>
            <a:off x="248835" y="2690336"/>
            <a:ext cx="829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Explored the trends in the data to understand it better</a:t>
            </a:r>
          </a:p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Prepared and modeled the data for time series forecasting</a:t>
            </a:r>
          </a:p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Compared the performance of three kinds of models: ARIMA, </a:t>
            </a:r>
            <a:r>
              <a:rPr lang="en-US" altLang="en-US" kern="1200" dirty="0" err="1">
                <a:solidFill>
                  <a:schemeClr val="bg1"/>
                </a:solidFill>
              </a:rPr>
              <a:t>XGBoost</a:t>
            </a:r>
            <a:r>
              <a:rPr lang="en-US" altLang="en-US" kern="1200" dirty="0">
                <a:solidFill>
                  <a:schemeClr val="bg1"/>
                </a:solidFill>
              </a:rPr>
              <a:t>  and a Linear Regressor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A7676E-9A56-27D6-2673-93B9653C2DE5}"/>
              </a:ext>
            </a:extLst>
          </p:cNvPr>
          <p:cNvSpPr txBox="1">
            <a:spLocks/>
          </p:cNvSpPr>
          <p:nvPr/>
        </p:nvSpPr>
        <p:spPr>
          <a:xfrm>
            <a:off x="248838" y="4329342"/>
            <a:ext cx="8794113" cy="3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we found</a:t>
            </a:r>
          </a:p>
          <a:p>
            <a:pPr defTabSz="457200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6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was explored?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644E-4AB4-9D5A-CA4D-AB49F98FA713}"/>
              </a:ext>
            </a:extLst>
          </p:cNvPr>
          <p:cNvSpPr txBox="1"/>
          <p:nvPr/>
        </p:nvSpPr>
        <p:spPr>
          <a:xfrm>
            <a:off x="174944" y="1064488"/>
            <a:ext cx="871302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45720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kern="120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Data from the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 Road Project</a:t>
            </a:r>
            <a:r>
              <a:rPr lang="en-US" dirty="0">
                <a:solidFill>
                  <a:schemeClr val="tx1"/>
                </a:solidFill>
              </a:rPr>
              <a:t> was used for this study</a:t>
            </a:r>
          </a:p>
          <a:p>
            <a:r>
              <a:rPr lang="en-US" dirty="0">
                <a:solidFill>
                  <a:schemeClr val="tx1"/>
                </a:solidFill>
              </a:rPr>
              <a:t>This is hourly data for the flow of vehicles and pedestrians at the Mill Road area near Cambridge University, UK</a:t>
            </a:r>
          </a:p>
          <a:p>
            <a:r>
              <a:rPr lang="en-US" dirty="0">
                <a:solidFill>
                  <a:schemeClr val="tx1"/>
                </a:solidFill>
              </a:rPr>
              <a:t>This data will be analyzed to develop a model that will predict the traffic for the next hour based on a combination of expected traffic from several days of data at the time, and recent traffic hourly data. </a:t>
            </a:r>
          </a:p>
          <a:p>
            <a:r>
              <a:rPr lang="en-US" dirty="0">
                <a:solidFill>
                  <a:schemeClr val="tx1"/>
                </a:solidFill>
              </a:rPr>
              <a:t>This output can then be used to time the traffic signal appropriately.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C1202-6870-A279-CFE0-C266AFD5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61" y="3823837"/>
            <a:ext cx="2609004" cy="2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 of 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67BE-C8B0-B1FF-5B56-F39378C6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3" y="666366"/>
            <a:ext cx="5639587" cy="5525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72C2F-A15A-7DBE-794A-B07C9ED7FEFF}"/>
              </a:ext>
            </a:extLst>
          </p:cNvPr>
          <p:cNvSpPr txBox="1"/>
          <p:nvPr/>
        </p:nvSpPr>
        <p:spPr>
          <a:xfrm>
            <a:off x="6363855" y="794089"/>
            <a:ext cx="20874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sensors are distributed in the area around Mill Road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sensors together monitor most roads leading into or out of the area </a:t>
            </a:r>
          </a:p>
        </p:txBody>
      </p:sp>
    </p:spTree>
    <p:extLst>
      <p:ext uri="{BB962C8B-B14F-4D97-AF65-F5344CB8AC3E}">
        <p14:creationId xmlns:p14="http://schemas.microsoft.com/office/powerpoint/2010/main" val="358146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Correlations of different kinds of traffic?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B90A3-BA85-8CE7-D703-A43B8631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81064"/>
            <a:ext cx="6134100" cy="509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6B706-C02B-04A1-C306-4513A75D6661}"/>
              </a:ext>
            </a:extLst>
          </p:cNvPr>
          <p:cNvSpPr txBox="1"/>
          <p:nvPr/>
        </p:nvSpPr>
        <p:spPr>
          <a:xfrm>
            <a:off x="314039" y="5772730"/>
            <a:ext cx="8257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the traffic are correlated.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traffic congestion can be measured by ‘</a:t>
            </a:r>
            <a:r>
              <a:rPr lang="en-US" i="1" dirty="0" err="1"/>
              <a:t>Total_out</a:t>
            </a:r>
            <a:r>
              <a:rPr lang="en-US" dirty="0"/>
              <a:t>’ which is the sum of all different kinds of traffic out from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strong correlation of many other variables to </a:t>
            </a:r>
            <a:r>
              <a:rPr lang="en-US" dirty="0" err="1"/>
              <a:t>Total_out</a:t>
            </a:r>
            <a:r>
              <a:rPr lang="en-US" dirty="0"/>
              <a:t> also bolsters our choice</a:t>
            </a:r>
          </a:p>
        </p:txBody>
      </p:sp>
    </p:spTree>
    <p:extLst>
      <p:ext uri="{BB962C8B-B14F-4D97-AF65-F5344CB8AC3E}">
        <p14:creationId xmlns:p14="http://schemas.microsoft.com/office/powerpoint/2010/main" val="25078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by Hour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CA52A-AEE4-D669-084F-DD9FE97A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666"/>
            <a:ext cx="9144000" cy="2845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D32B88-8316-C3AA-7EEA-1839D06F4EE5}"/>
              </a:ext>
            </a:extLst>
          </p:cNvPr>
          <p:cNvSpPr txBox="1"/>
          <p:nvPr/>
        </p:nvSpPr>
        <p:spPr>
          <a:xfrm>
            <a:off x="3325092" y="3493844"/>
            <a:ext cx="292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+ 1std Total traffic by Hour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92E5-1A5C-ED86-8940-6DA00447442B}"/>
              </a:ext>
            </a:extLst>
          </p:cNvPr>
          <p:cNvSpPr txBox="1"/>
          <p:nvPr/>
        </p:nvSpPr>
        <p:spPr>
          <a:xfrm>
            <a:off x="323000" y="3980874"/>
            <a:ext cx="849800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Traffic is low at early mornings and late evenings</a:t>
            </a:r>
          </a:p>
          <a:p>
            <a:r>
              <a:rPr lang="en-US" dirty="0"/>
              <a:t>It reaches a peak around 8 am and remains steady from 10 to about 5 pm, after which the traffic steadily declines</a:t>
            </a:r>
          </a:p>
          <a:p>
            <a:r>
              <a:rPr lang="en-US" dirty="0"/>
              <a:t>This is expected traffic pattern considering the times of day people are most busy with work, school, travel etc..</a:t>
            </a:r>
          </a:p>
          <a:p>
            <a:r>
              <a:rPr lang="en-US" dirty="0"/>
              <a:t>These values are later used to adjust the ARIMA model to try get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405404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425D1-37A6-DBDC-FD17-D619115C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385"/>
            <a:ext cx="9144000" cy="3901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by Hour and Day across all sensors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92E5-1A5C-ED86-8940-6DA00447442B}"/>
              </a:ext>
            </a:extLst>
          </p:cNvPr>
          <p:cNvSpPr txBox="1"/>
          <p:nvPr/>
        </p:nvSpPr>
        <p:spPr>
          <a:xfrm>
            <a:off x="322999" y="4709273"/>
            <a:ext cx="849800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There is a trend in observed traffic flow.</a:t>
            </a:r>
          </a:p>
          <a:p>
            <a:r>
              <a:rPr lang="en-US" dirty="0"/>
              <a:t>During the Christmas holiday season in December, the traffic drops, then picks up again into the following year</a:t>
            </a:r>
          </a:p>
          <a:p>
            <a:r>
              <a:rPr lang="en-US" dirty="0"/>
              <a:t>This data is non-stationary and would need to be accounted for in an ARIMA model</a:t>
            </a:r>
          </a:p>
        </p:txBody>
      </p:sp>
    </p:spTree>
    <p:extLst>
      <p:ext uri="{BB962C8B-B14F-4D97-AF65-F5344CB8AC3E}">
        <p14:creationId xmlns:p14="http://schemas.microsoft.com/office/powerpoint/2010/main" val="972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mean of ARIMA and Hour aggregate forecast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A980D-DB66-A185-89C0-B940BF0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13"/>
            <a:ext cx="9144000" cy="371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3000" y="4838033"/>
            <a:ext cx="849800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2206 and MAPE is 80.</a:t>
            </a:r>
          </a:p>
          <a:p>
            <a:r>
              <a:rPr lang="en-US" dirty="0"/>
              <a:t>Training time around 10-11 mins</a:t>
            </a:r>
          </a:p>
          <a:p>
            <a:r>
              <a:rPr lang="en-US" dirty="0"/>
              <a:t>The model is better at predicting general peaks and valleys but struggles at following seasonal trends in the data, such as the holidays at Christmas </a:t>
            </a:r>
          </a:p>
        </p:txBody>
      </p:sp>
    </p:spTree>
    <p:extLst>
      <p:ext uri="{BB962C8B-B14F-4D97-AF65-F5344CB8AC3E}">
        <p14:creationId xmlns:p14="http://schemas.microsoft.com/office/powerpoint/2010/main" val="307746035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577</TotalTime>
  <Words>906</Words>
  <Application>Microsoft Office PowerPoint</Application>
  <PresentationFormat>On-screen Show (4:3)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Narrow</vt:lpstr>
      <vt:lpstr>Arial</vt:lpstr>
      <vt:lpstr>Bookman Old Style</vt:lpstr>
      <vt:lpstr>Calibri</vt:lpstr>
      <vt:lpstr>Rockwell</vt:lpstr>
      <vt:lpstr>Synergy_CF_YNR002</vt:lpstr>
      <vt:lpstr>Damask</vt:lpstr>
      <vt:lpstr>Traffic: From Chaos to Order</vt:lpstr>
      <vt:lpstr>Solution?</vt:lpstr>
      <vt:lpstr>Goal of this Study</vt:lpstr>
      <vt:lpstr>What was explored?</vt:lpstr>
      <vt:lpstr>Map of sensors</vt:lpstr>
      <vt:lpstr>Correlations of different kinds of traffic?</vt:lpstr>
      <vt:lpstr>Traffic by Hour</vt:lpstr>
      <vt:lpstr>Traffic by Hour and Day across all sensors</vt:lpstr>
      <vt:lpstr>Model Performance: mean of ARIMA and Hour aggregate forecast</vt:lpstr>
      <vt:lpstr>Model Performance: XGBoost Regressor</vt:lpstr>
      <vt:lpstr>Model Performance: Linear Regressor</vt:lpstr>
      <vt:lpstr>Model Performance Matrix</vt:lpstr>
      <vt:lpstr>Recommendations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Christopher H</dc:creator>
  <cp:lastModifiedBy>Krishnan Raghavan</cp:lastModifiedBy>
  <cp:revision>3</cp:revision>
  <dcterms:modified xsi:type="dcterms:W3CDTF">2024-08-26T20:41:14Z</dcterms:modified>
</cp:coreProperties>
</file>